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7D0"/>
    <a:srgbClr val="159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0F8F74-DCD4-447F-B91E-06AFE1B95E90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D4629B-C0D8-40A8-8681-EA77E72E9B7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0" y="0"/>
            <a:ext cx="5362575" cy="3571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99 -0.15648 C -0.17274 -0.1632 -0.3125 -0.16991 -0.42604 -0.10695 C -0.53958 -0.04398 -0.62708 0.08889 -0.71441 0.22176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" y="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2786058"/>
            <a:ext cx="5362575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000108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The Blue Shark has no predators</a:t>
            </a:r>
            <a:r>
              <a:rPr lang="en-AU" sz="2800" dirty="0" smtClean="0"/>
              <a:t>, </a:t>
            </a:r>
            <a:r>
              <a:rPr lang="en-AU" sz="3200" dirty="0" smtClean="0"/>
              <a:t>except for people.  </a:t>
            </a:r>
            <a:endParaRPr lang="en-AU" sz="2800" dirty="0"/>
          </a:p>
        </p:txBody>
      </p:sp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305 -0.00926 L -0.51094 -0.00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714620"/>
            <a:ext cx="5362575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000108"/>
            <a:ext cx="5857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Blue Sharks eat squid, </a:t>
            </a:r>
            <a:r>
              <a:rPr lang="en-AU" sz="3200" dirty="0" err="1" smtClean="0"/>
              <a:t>cuttle</a:t>
            </a:r>
            <a:r>
              <a:rPr lang="en-AU" sz="3200" dirty="0" smtClean="0"/>
              <a:t> fish, pelagic octopus, lobster and a whole lot of </a:t>
            </a:r>
            <a:r>
              <a:rPr lang="en-AU" sz="3200" smtClean="0"/>
              <a:t>other stuff.     </a:t>
            </a:r>
            <a:endParaRPr lang="en-AU" sz="2800" dirty="0"/>
          </a:p>
        </p:txBody>
      </p:sp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285992"/>
            <a:ext cx="5362575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4857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Blue </a:t>
            </a:r>
            <a:r>
              <a:rPr lang="en-AU" sz="2800" dirty="0" smtClean="0"/>
              <a:t>Sharks </a:t>
            </a:r>
            <a:r>
              <a:rPr lang="en-AU" sz="2800" dirty="0" smtClean="0"/>
              <a:t>colour is a deep indigo blue above and a shaded blue on the sides, changing to a white underneath. 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71678"/>
            <a:ext cx="5362575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4857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Blue Shark ‘s colour is a deep indigo blue above and a shaded blue on the sides, changing to a white underneath. 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50358E-6 L -0.10226 0.04183 " pathEditMode="relative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71678"/>
            <a:ext cx="5362575" cy="35718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91 0.04252 L -0.20816 0.08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71678"/>
            <a:ext cx="5362575" cy="35718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5720" y="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2800" dirty="0" smtClean="0"/>
              <a:t>The Blue Shark lives in deep waters in the worlds temperate and tropical oceans . The Blue Shark does not need to hide from anything.</a:t>
            </a:r>
            <a:endParaRPr lang="en-AU" sz="28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36 0.10538 L -0.37361 0.147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500306"/>
            <a:ext cx="5362575" cy="35718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5720" y="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2800" dirty="0" smtClean="0"/>
              <a:t>The Blue Shark lives in deep waters in the worlds temperate and tropical oceans . The Blue Shark does not need to hide from anything.</a:t>
            </a:r>
            <a:endParaRPr lang="en-AU" sz="28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85 0.08482 L -0.39011 0.126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00560" y="3286125"/>
            <a:ext cx="5362575" cy="35718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62575" y="3286125"/>
            <a:ext cx="5362575" cy="35718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3314" name="Picture 2" descr="http://www.elasmodiver.com/Sharkive%20images/Blue-shark-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0" y="3000372"/>
            <a:ext cx="5362575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000108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The Blue Shark has no predators</a:t>
            </a:r>
            <a:r>
              <a:rPr lang="en-AU" sz="2800" dirty="0" smtClean="0"/>
              <a:t>, </a:t>
            </a:r>
            <a:r>
              <a:rPr lang="en-AU" sz="3200" dirty="0" smtClean="0"/>
              <a:t>except for people.  </a:t>
            </a:r>
            <a:endParaRPr lang="en-AU" sz="2800" dirty="0"/>
          </a:p>
        </p:txBody>
      </p:sp>
      <p:pic>
        <p:nvPicPr>
          <p:cNvPr id="1027" name="Picture 3" descr="C:\Program Files\Microsoft Office\Media\CntCD1\ClipArt1\j017439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-1571660"/>
            <a:ext cx="2834566" cy="241574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-0.26788 -4.8148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25 0.11157 L 0.92517 1.067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" y="4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2517 1.06713 L 1.01962 1.15509 " pathEditMode="relative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1962 1.15509 L 1.11406 1.23912 " pathEditMode="relative" ptsTypes="A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144</Words>
  <Application>Microsoft Office PowerPoint</Application>
  <PresentationFormat>On-screen Show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12</cp:revision>
  <dcterms:created xsi:type="dcterms:W3CDTF">2010-08-19T04:42:07Z</dcterms:created>
  <dcterms:modified xsi:type="dcterms:W3CDTF">2010-08-26T02:29:09Z</dcterms:modified>
</cp:coreProperties>
</file>